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wav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760" r:id="rId4"/>
  </p:sldMasterIdLst>
  <p:notesMasterIdLst>
    <p:notesMasterId r:id="rId10"/>
  </p:notesMasterIdLst>
  <p:handoutMasterIdLst>
    <p:handoutMasterId r:id="rId11"/>
  </p:handoutMasterIdLst>
  <p:sldIdLst>
    <p:sldId id="256" r:id="rId5"/>
    <p:sldId id="259" r:id="rId6"/>
    <p:sldId id="260" r:id="rId7"/>
    <p:sldId id="265" r:id="rId8"/>
    <p:sldId id="266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374E5F"/>
    <a:srgbClr val="A6BCCC"/>
    <a:srgbClr val="000000"/>
    <a:srgbClr val="FFFFCC"/>
    <a:srgbClr val="CC0000"/>
    <a:srgbClr val="000066"/>
    <a:srgbClr val="FFCC0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4C71B3-954B-4678-879E-F40398445763}" v="125" dt="2021-07-09T01:52:43.285"/>
  </p1510:revLst>
</p1510:revInfo>
</file>

<file path=ppt/tableStyles.xml><?xml version="1.0" encoding="utf-8"?>
<a:tblStyleLst xmlns:a="http://schemas.openxmlformats.org/drawingml/2006/main" def="{B301B821-A1FF-4177-AEE7-76D212191A0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9" autoAdjust="0"/>
    <p:restoredTop sz="93690" autoAdjust="0"/>
  </p:normalViewPr>
  <p:slideViewPr>
    <p:cSldViewPr>
      <p:cViewPr varScale="1">
        <p:scale>
          <a:sx n="62" d="100"/>
          <a:sy n="62" d="100"/>
        </p:scale>
        <p:origin x="1328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7E0670-A82D-4148-A477-9B2525538254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92F89E-4D05-4F3F-95B5-86489C4C5FAE}">
      <dgm:prSet phldrT="[Text]"/>
      <dgm:spPr/>
      <dgm:t>
        <a:bodyPr/>
        <a:lstStyle/>
        <a:p>
          <a:r>
            <a:rPr lang="en-US" dirty="0" err="1"/>
            <a:t>Hiệu</a:t>
          </a:r>
          <a:r>
            <a:rPr lang="en-US" dirty="0"/>
            <a:t> </a:t>
          </a:r>
          <a:r>
            <a:rPr lang="en-US" dirty="0" err="1"/>
            <a:t>Trưởng</a:t>
          </a:r>
          <a:endParaRPr lang="en-US" dirty="0"/>
        </a:p>
      </dgm:t>
    </dgm:pt>
    <dgm:pt modelId="{BE394607-E5EA-40A2-8339-88F2273D39C4}" type="parTrans" cxnId="{69F3A8D8-A724-45A2-A14E-105C99FE2832}">
      <dgm:prSet/>
      <dgm:spPr/>
      <dgm:t>
        <a:bodyPr/>
        <a:lstStyle/>
        <a:p>
          <a:endParaRPr lang="en-US"/>
        </a:p>
      </dgm:t>
    </dgm:pt>
    <dgm:pt modelId="{97E87DE4-6944-4933-A7F4-D81EB7356672}" type="sibTrans" cxnId="{69F3A8D8-A724-45A2-A14E-105C99FE2832}">
      <dgm:prSet/>
      <dgm:spPr/>
      <dgm:t>
        <a:bodyPr/>
        <a:lstStyle/>
        <a:p>
          <a:endParaRPr lang="en-US"/>
        </a:p>
      </dgm:t>
    </dgm:pt>
    <dgm:pt modelId="{56317993-8778-4EAF-87F4-55641C1C587A}">
      <dgm:prSet phldrT="[Text]"/>
      <dgm:spPr/>
      <dgm:t>
        <a:bodyPr/>
        <a:lstStyle/>
        <a:p>
          <a:r>
            <a:rPr lang="en-US" dirty="0" err="1"/>
            <a:t>Phó</a:t>
          </a:r>
          <a:r>
            <a:rPr lang="en-US" dirty="0"/>
            <a:t> </a:t>
          </a:r>
          <a:r>
            <a:rPr lang="en-US" dirty="0" err="1"/>
            <a:t>Hiệu</a:t>
          </a:r>
          <a:r>
            <a:rPr lang="en-US" dirty="0"/>
            <a:t> </a:t>
          </a:r>
          <a:r>
            <a:rPr lang="en-US" dirty="0" err="1"/>
            <a:t>Trưởng</a:t>
          </a:r>
          <a:endParaRPr lang="en-US" dirty="0"/>
        </a:p>
      </dgm:t>
    </dgm:pt>
    <dgm:pt modelId="{52E4C9C5-7B46-47CB-BEA7-3898E04A1118}" type="parTrans" cxnId="{FFFEB5D4-97F6-4D1D-86E3-470CA848816C}">
      <dgm:prSet/>
      <dgm:spPr/>
      <dgm:t>
        <a:bodyPr/>
        <a:lstStyle/>
        <a:p>
          <a:endParaRPr lang="en-US"/>
        </a:p>
      </dgm:t>
    </dgm:pt>
    <dgm:pt modelId="{F927D795-293B-468A-A143-E03ED5796629}" type="sibTrans" cxnId="{FFFEB5D4-97F6-4D1D-86E3-470CA848816C}">
      <dgm:prSet/>
      <dgm:spPr/>
      <dgm:t>
        <a:bodyPr/>
        <a:lstStyle/>
        <a:p>
          <a:endParaRPr lang="en-US"/>
        </a:p>
      </dgm:t>
    </dgm:pt>
    <dgm:pt modelId="{4B6ABA89-AF05-44C1-8587-5060590D80C3}">
      <dgm:prSet phldrT="[Text]"/>
      <dgm:spPr/>
      <dgm:t>
        <a:bodyPr/>
        <a:lstStyle/>
        <a:p>
          <a:r>
            <a:rPr lang="en-US" dirty="0" err="1"/>
            <a:t>Phó</a:t>
          </a:r>
          <a:r>
            <a:rPr lang="en-US" dirty="0"/>
            <a:t> </a:t>
          </a:r>
          <a:r>
            <a:rPr lang="en-US" dirty="0" err="1"/>
            <a:t>Hiệu</a:t>
          </a:r>
          <a:r>
            <a:rPr lang="en-US" dirty="0"/>
            <a:t> </a:t>
          </a:r>
          <a:r>
            <a:rPr lang="en-US" dirty="0" err="1"/>
            <a:t>Trưởng</a:t>
          </a:r>
          <a:endParaRPr lang="en-US" dirty="0"/>
        </a:p>
      </dgm:t>
    </dgm:pt>
    <dgm:pt modelId="{913C910A-7510-4EC4-A276-5252688C7B17}" type="parTrans" cxnId="{60D53D56-4DA4-4543-9E75-AB75350F1D0F}">
      <dgm:prSet/>
      <dgm:spPr/>
      <dgm:t>
        <a:bodyPr/>
        <a:lstStyle/>
        <a:p>
          <a:endParaRPr lang="en-US"/>
        </a:p>
      </dgm:t>
    </dgm:pt>
    <dgm:pt modelId="{6F92C349-CAA0-41C6-A386-794B6F20072D}" type="sibTrans" cxnId="{60D53D56-4DA4-4543-9E75-AB75350F1D0F}">
      <dgm:prSet/>
      <dgm:spPr/>
      <dgm:t>
        <a:bodyPr/>
        <a:lstStyle/>
        <a:p>
          <a:endParaRPr lang="en-US"/>
        </a:p>
      </dgm:t>
    </dgm:pt>
    <dgm:pt modelId="{5D05773D-BBA3-4FD0-9C5D-84198D04AEC5}">
      <dgm:prSet phldrT="[Text]"/>
      <dgm:spPr/>
      <dgm:t>
        <a:bodyPr/>
        <a:lstStyle/>
        <a:p>
          <a:r>
            <a:rPr lang="en-US" dirty="0" err="1"/>
            <a:t>Phó</a:t>
          </a:r>
          <a:r>
            <a:rPr lang="en-US" dirty="0"/>
            <a:t> </a:t>
          </a:r>
          <a:r>
            <a:rPr lang="en-US" dirty="0" err="1"/>
            <a:t>Hiệu</a:t>
          </a:r>
          <a:r>
            <a:rPr lang="en-US" dirty="0"/>
            <a:t> </a:t>
          </a:r>
          <a:r>
            <a:rPr lang="en-US" dirty="0" err="1"/>
            <a:t>Trưởng</a:t>
          </a:r>
          <a:endParaRPr lang="en-US" dirty="0"/>
        </a:p>
      </dgm:t>
    </dgm:pt>
    <dgm:pt modelId="{42957259-20B3-40F0-A097-26F0E5D27B00}" type="parTrans" cxnId="{0AFA0D32-888B-49B0-AA3A-D41D59505517}">
      <dgm:prSet/>
      <dgm:spPr/>
      <dgm:t>
        <a:bodyPr/>
        <a:lstStyle/>
        <a:p>
          <a:endParaRPr lang="en-US"/>
        </a:p>
      </dgm:t>
    </dgm:pt>
    <dgm:pt modelId="{32392EF7-6773-486E-A05C-CB881FC7E8E5}" type="sibTrans" cxnId="{0AFA0D32-888B-49B0-AA3A-D41D59505517}">
      <dgm:prSet/>
      <dgm:spPr/>
      <dgm:t>
        <a:bodyPr/>
        <a:lstStyle/>
        <a:p>
          <a:endParaRPr lang="en-US"/>
        </a:p>
      </dgm:t>
    </dgm:pt>
    <dgm:pt modelId="{E2211485-130F-4524-91CC-16B414C29A29}" type="pres">
      <dgm:prSet presAssocID="{FC7E0670-A82D-4148-A477-9B252553825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F9063FF-4475-4AD9-9825-2EE078006A9B}" type="pres">
      <dgm:prSet presAssocID="{BF92F89E-4D05-4F3F-95B5-86489C4C5FAE}" presName="hierRoot1" presStyleCnt="0">
        <dgm:presLayoutVars>
          <dgm:hierBranch val="init"/>
        </dgm:presLayoutVars>
      </dgm:prSet>
      <dgm:spPr/>
    </dgm:pt>
    <dgm:pt modelId="{E869305C-14F6-4ECD-94D6-6B967D155CA2}" type="pres">
      <dgm:prSet presAssocID="{BF92F89E-4D05-4F3F-95B5-86489C4C5FAE}" presName="rootComposite1" presStyleCnt="0"/>
      <dgm:spPr/>
    </dgm:pt>
    <dgm:pt modelId="{95C4B03A-3CDC-495F-BB5E-EB8382689C4A}" type="pres">
      <dgm:prSet presAssocID="{BF92F89E-4D05-4F3F-95B5-86489C4C5FAE}" presName="rootText1" presStyleLbl="node0" presStyleIdx="0" presStyleCnt="1">
        <dgm:presLayoutVars>
          <dgm:chPref val="3"/>
        </dgm:presLayoutVars>
      </dgm:prSet>
      <dgm:spPr/>
    </dgm:pt>
    <dgm:pt modelId="{3C640820-7327-4324-BDC7-1FA8D8A8542A}" type="pres">
      <dgm:prSet presAssocID="{BF92F89E-4D05-4F3F-95B5-86489C4C5FAE}" presName="rootConnector1" presStyleLbl="node1" presStyleIdx="0" presStyleCnt="0"/>
      <dgm:spPr/>
    </dgm:pt>
    <dgm:pt modelId="{EA425AAD-D63B-464A-AFE8-E94077CCE7FC}" type="pres">
      <dgm:prSet presAssocID="{BF92F89E-4D05-4F3F-95B5-86489C4C5FAE}" presName="hierChild2" presStyleCnt="0"/>
      <dgm:spPr/>
    </dgm:pt>
    <dgm:pt modelId="{7D764F16-B1E4-444B-B4A0-ED34ABBB5297}" type="pres">
      <dgm:prSet presAssocID="{52E4C9C5-7B46-47CB-BEA7-3898E04A1118}" presName="Name37" presStyleLbl="parChTrans1D2" presStyleIdx="0" presStyleCnt="3"/>
      <dgm:spPr/>
    </dgm:pt>
    <dgm:pt modelId="{F0775527-D0C6-491B-89AE-66C3F99FDFE0}" type="pres">
      <dgm:prSet presAssocID="{56317993-8778-4EAF-87F4-55641C1C587A}" presName="hierRoot2" presStyleCnt="0">
        <dgm:presLayoutVars>
          <dgm:hierBranch val="init"/>
        </dgm:presLayoutVars>
      </dgm:prSet>
      <dgm:spPr/>
    </dgm:pt>
    <dgm:pt modelId="{68AC71E5-760E-4E85-BC74-93CB864D5B44}" type="pres">
      <dgm:prSet presAssocID="{56317993-8778-4EAF-87F4-55641C1C587A}" presName="rootComposite" presStyleCnt="0"/>
      <dgm:spPr/>
    </dgm:pt>
    <dgm:pt modelId="{86BD0E1F-3448-4809-84D0-89083621DA6B}" type="pres">
      <dgm:prSet presAssocID="{56317993-8778-4EAF-87F4-55641C1C587A}" presName="rootText" presStyleLbl="node2" presStyleIdx="0" presStyleCnt="3">
        <dgm:presLayoutVars>
          <dgm:chPref val="3"/>
        </dgm:presLayoutVars>
      </dgm:prSet>
      <dgm:spPr/>
    </dgm:pt>
    <dgm:pt modelId="{FA0E2386-AC59-47E6-A058-9D2EE6C2713C}" type="pres">
      <dgm:prSet presAssocID="{56317993-8778-4EAF-87F4-55641C1C587A}" presName="rootConnector" presStyleLbl="node2" presStyleIdx="0" presStyleCnt="3"/>
      <dgm:spPr/>
    </dgm:pt>
    <dgm:pt modelId="{FD5DCEBA-3608-4BF7-AD6A-C19A2E73F938}" type="pres">
      <dgm:prSet presAssocID="{56317993-8778-4EAF-87F4-55641C1C587A}" presName="hierChild4" presStyleCnt="0"/>
      <dgm:spPr/>
    </dgm:pt>
    <dgm:pt modelId="{CA845CFF-36B3-4261-BC02-3328C078925B}" type="pres">
      <dgm:prSet presAssocID="{56317993-8778-4EAF-87F4-55641C1C587A}" presName="hierChild5" presStyleCnt="0"/>
      <dgm:spPr/>
    </dgm:pt>
    <dgm:pt modelId="{466FAB7C-C18D-464B-84C1-190E35FD2018}" type="pres">
      <dgm:prSet presAssocID="{913C910A-7510-4EC4-A276-5252688C7B17}" presName="Name37" presStyleLbl="parChTrans1D2" presStyleIdx="1" presStyleCnt="3"/>
      <dgm:spPr/>
    </dgm:pt>
    <dgm:pt modelId="{16521560-03FF-4026-B81C-4C115840905D}" type="pres">
      <dgm:prSet presAssocID="{4B6ABA89-AF05-44C1-8587-5060590D80C3}" presName="hierRoot2" presStyleCnt="0">
        <dgm:presLayoutVars>
          <dgm:hierBranch val="init"/>
        </dgm:presLayoutVars>
      </dgm:prSet>
      <dgm:spPr/>
    </dgm:pt>
    <dgm:pt modelId="{47226B01-15EB-4206-97AB-960821B4BEDE}" type="pres">
      <dgm:prSet presAssocID="{4B6ABA89-AF05-44C1-8587-5060590D80C3}" presName="rootComposite" presStyleCnt="0"/>
      <dgm:spPr/>
    </dgm:pt>
    <dgm:pt modelId="{AF9B593F-A4B2-446C-BFBA-FE0D1210AED3}" type="pres">
      <dgm:prSet presAssocID="{4B6ABA89-AF05-44C1-8587-5060590D80C3}" presName="rootText" presStyleLbl="node2" presStyleIdx="1" presStyleCnt="3">
        <dgm:presLayoutVars>
          <dgm:chPref val="3"/>
        </dgm:presLayoutVars>
      </dgm:prSet>
      <dgm:spPr/>
    </dgm:pt>
    <dgm:pt modelId="{493D7EB7-4D94-467B-8DC8-BC10F2195171}" type="pres">
      <dgm:prSet presAssocID="{4B6ABA89-AF05-44C1-8587-5060590D80C3}" presName="rootConnector" presStyleLbl="node2" presStyleIdx="1" presStyleCnt="3"/>
      <dgm:spPr/>
    </dgm:pt>
    <dgm:pt modelId="{133FD7FC-94E8-4D99-8204-CA4DEB0AA967}" type="pres">
      <dgm:prSet presAssocID="{4B6ABA89-AF05-44C1-8587-5060590D80C3}" presName="hierChild4" presStyleCnt="0"/>
      <dgm:spPr/>
    </dgm:pt>
    <dgm:pt modelId="{0C0F2D47-571A-47E9-A7D7-23C8134BE2EF}" type="pres">
      <dgm:prSet presAssocID="{4B6ABA89-AF05-44C1-8587-5060590D80C3}" presName="hierChild5" presStyleCnt="0"/>
      <dgm:spPr/>
    </dgm:pt>
    <dgm:pt modelId="{1B301A80-3E54-4787-975C-0685BA9B1882}" type="pres">
      <dgm:prSet presAssocID="{42957259-20B3-40F0-A097-26F0E5D27B00}" presName="Name37" presStyleLbl="parChTrans1D2" presStyleIdx="2" presStyleCnt="3"/>
      <dgm:spPr/>
    </dgm:pt>
    <dgm:pt modelId="{BCEF1F16-C6C7-4A8A-BB8D-730BC1EEA83F}" type="pres">
      <dgm:prSet presAssocID="{5D05773D-BBA3-4FD0-9C5D-84198D04AEC5}" presName="hierRoot2" presStyleCnt="0">
        <dgm:presLayoutVars>
          <dgm:hierBranch val="init"/>
        </dgm:presLayoutVars>
      </dgm:prSet>
      <dgm:spPr/>
    </dgm:pt>
    <dgm:pt modelId="{DBD54A58-5878-40ED-B8A4-DABCD3232A58}" type="pres">
      <dgm:prSet presAssocID="{5D05773D-BBA3-4FD0-9C5D-84198D04AEC5}" presName="rootComposite" presStyleCnt="0"/>
      <dgm:spPr/>
    </dgm:pt>
    <dgm:pt modelId="{D81911DF-21BF-4A5F-A99D-C9D56FF44A9C}" type="pres">
      <dgm:prSet presAssocID="{5D05773D-BBA3-4FD0-9C5D-84198D04AEC5}" presName="rootText" presStyleLbl="node2" presStyleIdx="2" presStyleCnt="3">
        <dgm:presLayoutVars>
          <dgm:chPref val="3"/>
        </dgm:presLayoutVars>
      </dgm:prSet>
      <dgm:spPr/>
    </dgm:pt>
    <dgm:pt modelId="{0409A045-7A66-45B5-9173-ED2E16CD4E97}" type="pres">
      <dgm:prSet presAssocID="{5D05773D-BBA3-4FD0-9C5D-84198D04AEC5}" presName="rootConnector" presStyleLbl="node2" presStyleIdx="2" presStyleCnt="3"/>
      <dgm:spPr/>
    </dgm:pt>
    <dgm:pt modelId="{905B5BD9-3C98-4536-A1A4-C56B9544AA83}" type="pres">
      <dgm:prSet presAssocID="{5D05773D-BBA3-4FD0-9C5D-84198D04AEC5}" presName="hierChild4" presStyleCnt="0"/>
      <dgm:spPr/>
    </dgm:pt>
    <dgm:pt modelId="{25F66BD2-497A-4F96-A16B-5AC7432CA8C1}" type="pres">
      <dgm:prSet presAssocID="{5D05773D-BBA3-4FD0-9C5D-84198D04AEC5}" presName="hierChild5" presStyleCnt="0"/>
      <dgm:spPr/>
    </dgm:pt>
    <dgm:pt modelId="{257472D5-1F97-4313-8522-D77F6C6839CA}" type="pres">
      <dgm:prSet presAssocID="{BF92F89E-4D05-4F3F-95B5-86489C4C5FAE}" presName="hierChild3" presStyleCnt="0"/>
      <dgm:spPr/>
    </dgm:pt>
  </dgm:ptLst>
  <dgm:cxnLst>
    <dgm:cxn modelId="{6F0CE718-7AF1-4714-A9E9-A9CF65F25F7E}" type="presOf" srcId="{BF92F89E-4D05-4F3F-95B5-86489C4C5FAE}" destId="{3C640820-7327-4324-BDC7-1FA8D8A8542A}" srcOrd="1" destOrd="0" presId="urn:microsoft.com/office/officeart/2005/8/layout/orgChart1"/>
    <dgm:cxn modelId="{449E392F-30F6-417B-9882-12EFDF6D5261}" type="presOf" srcId="{42957259-20B3-40F0-A097-26F0E5D27B00}" destId="{1B301A80-3E54-4787-975C-0685BA9B1882}" srcOrd="0" destOrd="0" presId="urn:microsoft.com/office/officeart/2005/8/layout/orgChart1"/>
    <dgm:cxn modelId="{0AFA0D32-888B-49B0-AA3A-D41D59505517}" srcId="{BF92F89E-4D05-4F3F-95B5-86489C4C5FAE}" destId="{5D05773D-BBA3-4FD0-9C5D-84198D04AEC5}" srcOrd="2" destOrd="0" parTransId="{42957259-20B3-40F0-A097-26F0E5D27B00}" sibTransId="{32392EF7-6773-486E-A05C-CB881FC7E8E5}"/>
    <dgm:cxn modelId="{8EBCC641-756D-4E9E-B815-8492A6383634}" type="presOf" srcId="{4B6ABA89-AF05-44C1-8587-5060590D80C3}" destId="{AF9B593F-A4B2-446C-BFBA-FE0D1210AED3}" srcOrd="0" destOrd="0" presId="urn:microsoft.com/office/officeart/2005/8/layout/orgChart1"/>
    <dgm:cxn modelId="{157BA665-1E13-40C1-A7FF-687E9E0003E5}" type="presOf" srcId="{56317993-8778-4EAF-87F4-55641C1C587A}" destId="{FA0E2386-AC59-47E6-A058-9D2EE6C2713C}" srcOrd="1" destOrd="0" presId="urn:microsoft.com/office/officeart/2005/8/layout/orgChart1"/>
    <dgm:cxn modelId="{08EFF446-C102-454D-8498-7C6F1A2F7C85}" type="presOf" srcId="{BF92F89E-4D05-4F3F-95B5-86489C4C5FAE}" destId="{95C4B03A-3CDC-495F-BB5E-EB8382689C4A}" srcOrd="0" destOrd="0" presId="urn:microsoft.com/office/officeart/2005/8/layout/orgChart1"/>
    <dgm:cxn modelId="{60D53D56-4DA4-4543-9E75-AB75350F1D0F}" srcId="{BF92F89E-4D05-4F3F-95B5-86489C4C5FAE}" destId="{4B6ABA89-AF05-44C1-8587-5060590D80C3}" srcOrd="1" destOrd="0" parTransId="{913C910A-7510-4EC4-A276-5252688C7B17}" sibTransId="{6F92C349-CAA0-41C6-A386-794B6F20072D}"/>
    <dgm:cxn modelId="{CB7B8959-20D6-4385-A2EB-A182B18EB834}" type="presOf" srcId="{52E4C9C5-7B46-47CB-BEA7-3898E04A1118}" destId="{7D764F16-B1E4-444B-B4A0-ED34ABBB5297}" srcOrd="0" destOrd="0" presId="urn:microsoft.com/office/officeart/2005/8/layout/orgChart1"/>
    <dgm:cxn modelId="{7DC2E37D-BB2D-4243-BEF6-7FE23CB55A5F}" type="presOf" srcId="{5D05773D-BBA3-4FD0-9C5D-84198D04AEC5}" destId="{0409A045-7A66-45B5-9173-ED2E16CD4E97}" srcOrd="1" destOrd="0" presId="urn:microsoft.com/office/officeart/2005/8/layout/orgChart1"/>
    <dgm:cxn modelId="{28C8698D-2BBE-4E69-B5E6-5A0639301922}" type="presOf" srcId="{4B6ABA89-AF05-44C1-8587-5060590D80C3}" destId="{493D7EB7-4D94-467B-8DC8-BC10F2195171}" srcOrd="1" destOrd="0" presId="urn:microsoft.com/office/officeart/2005/8/layout/orgChart1"/>
    <dgm:cxn modelId="{D0C52F8E-21D9-4951-9E11-EC2680BB825A}" type="presOf" srcId="{5D05773D-BBA3-4FD0-9C5D-84198D04AEC5}" destId="{D81911DF-21BF-4A5F-A99D-C9D56FF44A9C}" srcOrd="0" destOrd="0" presId="urn:microsoft.com/office/officeart/2005/8/layout/orgChart1"/>
    <dgm:cxn modelId="{585AEBAF-3E44-42BF-87CA-29590E18B929}" type="presOf" srcId="{FC7E0670-A82D-4148-A477-9B2525538254}" destId="{E2211485-130F-4524-91CC-16B414C29A29}" srcOrd="0" destOrd="0" presId="urn:microsoft.com/office/officeart/2005/8/layout/orgChart1"/>
    <dgm:cxn modelId="{FFFEB5D4-97F6-4D1D-86E3-470CA848816C}" srcId="{BF92F89E-4D05-4F3F-95B5-86489C4C5FAE}" destId="{56317993-8778-4EAF-87F4-55641C1C587A}" srcOrd="0" destOrd="0" parTransId="{52E4C9C5-7B46-47CB-BEA7-3898E04A1118}" sibTransId="{F927D795-293B-468A-A143-E03ED5796629}"/>
    <dgm:cxn modelId="{69F3A8D8-A724-45A2-A14E-105C99FE2832}" srcId="{FC7E0670-A82D-4148-A477-9B2525538254}" destId="{BF92F89E-4D05-4F3F-95B5-86489C4C5FAE}" srcOrd="0" destOrd="0" parTransId="{BE394607-E5EA-40A2-8339-88F2273D39C4}" sibTransId="{97E87DE4-6944-4933-A7F4-D81EB7356672}"/>
    <dgm:cxn modelId="{5B8D59DD-52C3-475D-A584-749D6F3FC7E6}" type="presOf" srcId="{56317993-8778-4EAF-87F4-55641C1C587A}" destId="{86BD0E1F-3448-4809-84D0-89083621DA6B}" srcOrd="0" destOrd="0" presId="urn:microsoft.com/office/officeart/2005/8/layout/orgChart1"/>
    <dgm:cxn modelId="{1B2F01F6-6A7F-4A05-AE1B-7F66D6A4051B}" type="presOf" srcId="{913C910A-7510-4EC4-A276-5252688C7B17}" destId="{466FAB7C-C18D-464B-84C1-190E35FD2018}" srcOrd="0" destOrd="0" presId="urn:microsoft.com/office/officeart/2005/8/layout/orgChart1"/>
    <dgm:cxn modelId="{CC4ED892-6D95-46B5-958D-F087AAA2C626}" type="presParOf" srcId="{E2211485-130F-4524-91CC-16B414C29A29}" destId="{8F9063FF-4475-4AD9-9825-2EE078006A9B}" srcOrd="0" destOrd="0" presId="urn:microsoft.com/office/officeart/2005/8/layout/orgChart1"/>
    <dgm:cxn modelId="{B9A09926-AE9E-407D-B21F-CD3BA0114996}" type="presParOf" srcId="{8F9063FF-4475-4AD9-9825-2EE078006A9B}" destId="{E869305C-14F6-4ECD-94D6-6B967D155CA2}" srcOrd="0" destOrd="0" presId="urn:microsoft.com/office/officeart/2005/8/layout/orgChart1"/>
    <dgm:cxn modelId="{353DE576-ADA3-4F74-9465-2761D1380EA9}" type="presParOf" srcId="{E869305C-14F6-4ECD-94D6-6B967D155CA2}" destId="{95C4B03A-3CDC-495F-BB5E-EB8382689C4A}" srcOrd="0" destOrd="0" presId="urn:microsoft.com/office/officeart/2005/8/layout/orgChart1"/>
    <dgm:cxn modelId="{6E0527D6-3B36-4A99-9DFF-2FE20FA71B08}" type="presParOf" srcId="{E869305C-14F6-4ECD-94D6-6B967D155CA2}" destId="{3C640820-7327-4324-BDC7-1FA8D8A8542A}" srcOrd="1" destOrd="0" presId="urn:microsoft.com/office/officeart/2005/8/layout/orgChart1"/>
    <dgm:cxn modelId="{EC4276D8-8435-4091-856B-773A9E073E76}" type="presParOf" srcId="{8F9063FF-4475-4AD9-9825-2EE078006A9B}" destId="{EA425AAD-D63B-464A-AFE8-E94077CCE7FC}" srcOrd="1" destOrd="0" presId="urn:microsoft.com/office/officeart/2005/8/layout/orgChart1"/>
    <dgm:cxn modelId="{0549C1A9-1230-4C48-AFC8-F50D01C9BC83}" type="presParOf" srcId="{EA425AAD-D63B-464A-AFE8-E94077CCE7FC}" destId="{7D764F16-B1E4-444B-B4A0-ED34ABBB5297}" srcOrd="0" destOrd="0" presId="urn:microsoft.com/office/officeart/2005/8/layout/orgChart1"/>
    <dgm:cxn modelId="{D470CE0F-4016-4AB5-B895-83A95EA86928}" type="presParOf" srcId="{EA425AAD-D63B-464A-AFE8-E94077CCE7FC}" destId="{F0775527-D0C6-491B-89AE-66C3F99FDFE0}" srcOrd="1" destOrd="0" presId="urn:microsoft.com/office/officeart/2005/8/layout/orgChart1"/>
    <dgm:cxn modelId="{47625398-1678-4DD3-8C38-5FE8B8542DB5}" type="presParOf" srcId="{F0775527-D0C6-491B-89AE-66C3F99FDFE0}" destId="{68AC71E5-760E-4E85-BC74-93CB864D5B44}" srcOrd="0" destOrd="0" presId="urn:microsoft.com/office/officeart/2005/8/layout/orgChart1"/>
    <dgm:cxn modelId="{10187CEF-44A8-41F0-8511-CA32E2AFEF7B}" type="presParOf" srcId="{68AC71E5-760E-4E85-BC74-93CB864D5B44}" destId="{86BD0E1F-3448-4809-84D0-89083621DA6B}" srcOrd="0" destOrd="0" presId="urn:microsoft.com/office/officeart/2005/8/layout/orgChart1"/>
    <dgm:cxn modelId="{2F993B05-65CB-4FA6-B317-CCA5557B88ED}" type="presParOf" srcId="{68AC71E5-760E-4E85-BC74-93CB864D5B44}" destId="{FA0E2386-AC59-47E6-A058-9D2EE6C2713C}" srcOrd="1" destOrd="0" presId="urn:microsoft.com/office/officeart/2005/8/layout/orgChart1"/>
    <dgm:cxn modelId="{548E61ED-555F-49D4-BED4-2CA3886E69FC}" type="presParOf" srcId="{F0775527-D0C6-491B-89AE-66C3F99FDFE0}" destId="{FD5DCEBA-3608-4BF7-AD6A-C19A2E73F938}" srcOrd="1" destOrd="0" presId="urn:microsoft.com/office/officeart/2005/8/layout/orgChart1"/>
    <dgm:cxn modelId="{88D4651D-D66E-4209-8047-FAD3EF7C8C62}" type="presParOf" srcId="{F0775527-D0C6-491B-89AE-66C3F99FDFE0}" destId="{CA845CFF-36B3-4261-BC02-3328C078925B}" srcOrd="2" destOrd="0" presId="urn:microsoft.com/office/officeart/2005/8/layout/orgChart1"/>
    <dgm:cxn modelId="{E1515CF2-082D-4506-BFB3-7079017C5214}" type="presParOf" srcId="{EA425AAD-D63B-464A-AFE8-E94077CCE7FC}" destId="{466FAB7C-C18D-464B-84C1-190E35FD2018}" srcOrd="2" destOrd="0" presId="urn:microsoft.com/office/officeart/2005/8/layout/orgChart1"/>
    <dgm:cxn modelId="{A1C5F54F-757D-40A2-B456-564DEFD99011}" type="presParOf" srcId="{EA425AAD-D63B-464A-AFE8-E94077CCE7FC}" destId="{16521560-03FF-4026-B81C-4C115840905D}" srcOrd="3" destOrd="0" presId="urn:microsoft.com/office/officeart/2005/8/layout/orgChart1"/>
    <dgm:cxn modelId="{BD2F72C2-1818-4860-8092-C92EED23D78E}" type="presParOf" srcId="{16521560-03FF-4026-B81C-4C115840905D}" destId="{47226B01-15EB-4206-97AB-960821B4BEDE}" srcOrd="0" destOrd="0" presId="urn:microsoft.com/office/officeart/2005/8/layout/orgChart1"/>
    <dgm:cxn modelId="{2EBA76E2-DDC9-4A37-854E-D0541347F50B}" type="presParOf" srcId="{47226B01-15EB-4206-97AB-960821B4BEDE}" destId="{AF9B593F-A4B2-446C-BFBA-FE0D1210AED3}" srcOrd="0" destOrd="0" presId="urn:microsoft.com/office/officeart/2005/8/layout/orgChart1"/>
    <dgm:cxn modelId="{9538F30C-7D75-4FD5-B21D-4B4338C9CB8F}" type="presParOf" srcId="{47226B01-15EB-4206-97AB-960821B4BEDE}" destId="{493D7EB7-4D94-467B-8DC8-BC10F2195171}" srcOrd="1" destOrd="0" presId="urn:microsoft.com/office/officeart/2005/8/layout/orgChart1"/>
    <dgm:cxn modelId="{0ED11159-2FC9-4A98-9407-842BB7FF129D}" type="presParOf" srcId="{16521560-03FF-4026-B81C-4C115840905D}" destId="{133FD7FC-94E8-4D99-8204-CA4DEB0AA967}" srcOrd="1" destOrd="0" presId="urn:microsoft.com/office/officeart/2005/8/layout/orgChart1"/>
    <dgm:cxn modelId="{7B8060E1-C241-4858-A8F4-04E73F7A8BAC}" type="presParOf" srcId="{16521560-03FF-4026-B81C-4C115840905D}" destId="{0C0F2D47-571A-47E9-A7D7-23C8134BE2EF}" srcOrd="2" destOrd="0" presId="urn:microsoft.com/office/officeart/2005/8/layout/orgChart1"/>
    <dgm:cxn modelId="{DBDB3F03-0970-475F-B11C-669E5274CF01}" type="presParOf" srcId="{EA425AAD-D63B-464A-AFE8-E94077CCE7FC}" destId="{1B301A80-3E54-4787-975C-0685BA9B1882}" srcOrd="4" destOrd="0" presId="urn:microsoft.com/office/officeart/2005/8/layout/orgChart1"/>
    <dgm:cxn modelId="{5E96E4EC-EA1D-45A8-9C86-8E3579F8322B}" type="presParOf" srcId="{EA425AAD-D63B-464A-AFE8-E94077CCE7FC}" destId="{BCEF1F16-C6C7-4A8A-BB8D-730BC1EEA83F}" srcOrd="5" destOrd="0" presId="urn:microsoft.com/office/officeart/2005/8/layout/orgChart1"/>
    <dgm:cxn modelId="{17A5D4B7-FE9C-469C-94E3-CE15C7CC3894}" type="presParOf" srcId="{BCEF1F16-C6C7-4A8A-BB8D-730BC1EEA83F}" destId="{DBD54A58-5878-40ED-B8A4-DABCD3232A58}" srcOrd="0" destOrd="0" presId="urn:microsoft.com/office/officeart/2005/8/layout/orgChart1"/>
    <dgm:cxn modelId="{7F8AFF3E-0894-4959-AEAE-FB3542A39826}" type="presParOf" srcId="{DBD54A58-5878-40ED-B8A4-DABCD3232A58}" destId="{D81911DF-21BF-4A5F-A99D-C9D56FF44A9C}" srcOrd="0" destOrd="0" presId="urn:microsoft.com/office/officeart/2005/8/layout/orgChart1"/>
    <dgm:cxn modelId="{49A1E993-8B19-43A1-A007-40F736D677AF}" type="presParOf" srcId="{DBD54A58-5878-40ED-B8A4-DABCD3232A58}" destId="{0409A045-7A66-45B5-9173-ED2E16CD4E97}" srcOrd="1" destOrd="0" presId="urn:microsoft.com/office/officeart/2005/8/layout/orgChart1"/>
    <dgm:cxn modelId="{A3F2283A-C794-4D9D-88F9-FE54237CDDDC}" type="presParOf" srcId="{BCEF1F16-C6C7-4A8A-BB8D-730BC1EEA83F}" destId="{905B5BD9-3C98-4536-A1A4-C56B9544AA83}" srcOrd="1" destOrd="0" presId="urn:microsoft.com/office/officeart/2005/8/layout/orgChart1"/>
    <dgm:cxn modelId="{9D3650D6-A99E-4FC4-82D8-FBB3BB4D265A}" type="presParOf" srcId="{BCEF1F16-C6C7-4A8A-BB8D-730BC1EEA83F}" destId="{25F66BD2-497A-4F96-A16B-5AC7432CA8C1}" srcOrd="2" destOrd="0" presId="urn:microsoft.com/office/officeart/2005/8/layout/orgChart1"/>
    <dgm:cxn modelId="{27BB6DF9-5B7F-4E08-A303-C2EA5F42D96F}" type="presParOf" srcId="{8F9063FF-4475-4AD9-9825-2EE078006A9B}" destId="{257472D5-1F97-4313-8522-D77F6C6839C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0769D9-7684-421D-A40A-CF8B55EEDA0F}" type="doc">
      <dgm:prSet loTypeId="urn:microsoft.com/office/officeart/2005/8/layout/venn1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5801E8D-14BD-46D6-AFB6-347FDADBBCB1}">
      <dgm:prSet/>
      <dgm:spPr/>
      <dgm:t>
        <a:bodyPr/>
        <a:lstStyle/>
        <a:p>
          <a:r>
            <a:rPr lang="en-US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Research &amp; Development</a:t>
          </a:r>
        </a:p>
      </dgm:t>
    </dgm:pt>
    <dgm:pt modelId="{86B0E286-49C1-40A3-BAC3-FD1F779D31C9}" type="parTrans" cxnId="{1AACB6D9-46D1-4A35-AC48-C17FD7BCF7D0}">
      <dgm:prSet/>
      <dgm:spPr/>
      <dgm:t>
        <a:bodyPr/>
        <a:lstStyle/>
        <a:p>
          <a:endParaRPr lang="en-US" b="1" cap="none" spc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26708D71-7C74-4E01-8DF2-2622DAD06965}" type="sibTrans" cxnId="{1AACB6D9-46D1-4A35-AC48-C17FD7BCF7D0}">
      <dgm:prSet/>
      <dgm:spPr/>
      <dgm:t>
        <a:bodyPr/>
        <a:lstStyle/>
        <a:p>
          <a:endParaRPr lang="en-US" b="1" cap="none" spc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C3548107-245B-43D6-A420-60F9ED627C66}">
      <dgm:prSet/>
      <dgm:spPr/>
      <dgm:t>
        <a:bodyPr/>
        <a:lstStyle/>
        <a:p>
          <a:r>
            <a:rPr lang="en-US" b="1" cap="none" spc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Sales &amp; Marketing</a:t>
          </a:r>
        </a:p>
      </dgm:t>
    </dgm:pt>
    <dgm:pt modelId="{D626ACD9-5E84-4065-984D-963AE3557AB1}" type="parTrans" cxnId="{10BC072E-A6F5-4AA5-BF0E-55C9C5DBB89F}">
      <dgm:prSet/>
      <dgm:spPr/>
      <dgm:t>
        <a:bodyPr/>
        <a:lstStyle/>
        <a:p>
          <a:endParaRPr lang="en-US" b="1" cap="none" spc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592B8BD5-9888-4A84-B778-2925EDA6AA44}" type="sibTrans" cxnId="{10BC072E-A6F5-4AA5-BF0E-55C9C5DBB89F}">
      <dgm:prSet/>
      <dgm:spPr/>
      <dgm:t>
        <a:bodyPr/>
        <a:lstStyle/>
        <a:p>
          <a:endParaRPr lang="en-US" b="1" cap="none" spc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0A4AF4A8-D045-4AFA-A04A-09EB6D3A3EE3}">
      <dgm:prSet/>
      <dgm:spPr>
        <a:solidFill>
          <a:srgbClr val="C00000">
            <a:alpha val="50000"/>
          </a:srgbClr>
        </a:solidFill>
      </dgm:spPr>
      <dgm:t>
        <a:bodyPr/>
        <a:lstStyle/>
        <a:p>
          <a:r>
            <a:rPr lang="en-US" b="1" cap="none" spc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Administration &amp; HR</a:t>
          </a:r>
        </a:p>
      </dgm:t>
    </dgm:pt>
    <dgm:pt modelId="{0DAC17F5-77AB-4CF7-9D6A-C02FA9789F0F}" type="parTrans" cxnId="{359493E8-8718-44B1-9ADE-3CE7C570CB6F}">
      <dgm:prSet/>
      <dgm:spPr/>
      <dgm:t>
        <a:bodyPr/>
        <a:lstStyle/>
        <a:p>
          <a:endParaRPr lang="en-US" b="1" cap="none" spc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E0536725-6FE5-444C-80D7-C86EFE5BF889}" type="sibTrans" cxnId="{359493E8-8718-44B1-9ADE-3CE7C570CB6F}">
      <dgm:prSet/>
      <dgm:spPr/>
      <dgm:t>
        <a:bodyPr/>
        <a:lstStyle/>
        <a:p>
          <a:endParaRPr lang="en-US" b="1" cap="none" spc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AF4C8F24-01BF-4A84-A905-3DAE16766451}" type="pres">
      <dgm:prSet presAssocID="{DE0769D9-7684-421D-A40A-CF8B55EEDA0F}" presName="compositeShape" presStyleCnt="0">
        <dgm:presLayoutVars>
          <dgm:chMax val="7"/>
          <dgm:dir/>
          <dgm:resizeHandles val="exact"/>
        </dgm:presLayoutVars>
      </dgm:prSet>
      <dgm:spPr/>
    </dgm:pt>
    <dgm:pt modelId="{E77C6E07-001A-4148-B838-4F2548F2F28C}" type="pres">
      <dgm:prSet presAssocID="{95801E8D-14BD-46D6-AFB6-347FDADBBCB1}" presName="circ1" presStyleLbl="vennNode1" presStyleIdx="0" presStyleCnt="3"/>
      <dgm:spPr/>
    </dgm:pt>
    <dgm:pt modelId="{778522EB-B28D-4739-849C-030681E56974}" type="pres">
      <dgm:prSet presAssocID="{95801E8D-14BD-46D6-AFB6-347FDADBBCB1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D7C1992-458F-4468-B122-829904D2D647}" type="pres">
      <dgm:prSet presAssocID="{C3548107-245B-43D6-A420-60F9ED627C66}" presName="circ2" presStyleLbl="vennNode1" presStyleIdx="1" presStyleCnt="3"/>
      <dgm:spPr/>
    </dgm:pt>
    <dgm:pt modelId="{58FE9BB6-B32F-40F3-90D5-639AD804174A}" type="pres">
      <dgm:prSet presAssocID="{C3548107-245B-43D6-A420-60F9ED627C66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B10F327-5734-4421-A0AD-37C00A9A6987}" type="pres">
      <dgm:prSet presAssocID="{0A4AF4A8-D045-4AFA-A04A-09EB6D3A3EE3}" presName="circ3" presStyleLbl="vennNode1" presStyleIdx="2" presStyleCnt="3"/>
      <dgm:spPr/>
    </dgm:pt>
    <dgm:pt modelId="{179AC348-D0A6-4850-B486-D16225E89A98}" type="pres">
      <dgm:prSet presAssocID="{0A4AF4A8-D045-4AFA-A04A-09EB6D3A3EE3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431BC2A-59F1-4AFD-9278-677213E16031}" type="presOf" srcId="{0A4AF4A8-D045-4AFA-A04A-09EB6D3A3EE3}" destId="{179AC348-D0A6-4850-B486-D16225E89A98}" srcOrd="1" destOrd="0" presId="urn:microsoft.com/office/officeart/2005/8/layout/venn1"/>
    <dgm:cxn modelId="{CA71722C-B13F-4B7D-9E54-3ADCCEFBAC43}" type="presOf" srcId="{95801E8D-14BD-46D6-AFB6-347FDADBBCB1}" destId="{778522EB-B28D-4739-849C-030681E56974}" srcOrd="1" destOrd="0" presId="urn:microsoft.com/office/officeart/2005/8/layout/venn1"/>
    <dgm:cxn modelId="{10BC072E-A6F5-4AA5-BF0E-55C9C5DBB89F}" srcId="{DE0769D9-7684-421D-A40A-CF8B55EEDA0F}" destId="{C3548107-245B-43D6-A420-60F9ED627C66}" srcOrd="1" destOrd="0" parTransId="{D626ACD9-5E84-4065-984D-963AE3557AB1}" sibTransId="{592B8BD5-9888-4A84-B778-2925EDA6AA44}"/>
    <dgm:cxn modelId="{0C01F268-7335-4DEE-8969-19FDF0351542}" type="presOf" srcId="{0A4AF4A8-D045-4AFA-A04A-09EB6D3A3EE3}" destId="{BB10F327-5734-4421-A0AD-37C00A9A6987}" srcOrd="0" destOrd="0" presId="urn:microsoft.com/office/officeart/2005/8/layout/venn1"/>
    <dgm:cxn modelId="{80BB1578-1645-4013-B7C9-264EE2C9A6B7}" type="presOf" srcId="{C3548107-245B-43D6-A420-60F9ED627C66}" destId="{58FE9BB6-B32F-40F3-90D5-639AD804174A}" srcOrd="1" destOrd="0" presId="urn:microsoft.com/office/officeart/2005/8/layout/venn1"/>
    <dgm:cxn modelId="{88D1F7AE-C3FC-43F8-9D7B-4BC4B94CAA13}" type="presOf" srcId="{95801E8D-14BD-46D6-AFB6-347FDADBBCB1}" destId="{E77C6E07-001A-4148-B838-4F2548F2F28C}" srcOrd="0" destOrd="0" presId="urn:microsoft.com/office/officeart/2005/8/layout/venn1"/>
    <dgm:cxn modelId="{921330BD-4675-4CEB-AC97-810065EF8533}" type="presOf" srcId="{DE0769D9-7684-421D-A40A-CF8B55EEDA0F}" destId="{AF4C8F24-01BF-4A84-A905-3DAE16766451}" srcOrd="0" destOrd="0" presId="urn:microsoft.com/office/officeart/2005/8/layout/venn1"/>
    <dgm:cxn modelId="{1AACB6D9-46D1-4A35-AC48-C17FD7BCF7D0}" srcId="{DE0769D9-7684-421D-A40A-CF8B55EEDA0F}" destId="{95801E8D-14BD-46D6-AFB6-347FDADBBCB1}" srcOrd="0" destOrd="0" parTransId="{86B0E286-49C1-40A3-BAC3-FD1F779D31C9}" sibTransId="{26708D71-7C74-4E01-8DF2-2622DAD06965}"/>
    <dgm:cxn modelId="{359493E8-8718-44B1-9ADE-3CE7C570CB6F}" srcId="{DE0769D9-7684-421D-A40A-CF8B55EEDA0F}" destId="{0A4AF4A8-D045-4AFA-A04A-09EB6D3A3EE3}" srcOrd="2" destOrd="0" parTransId="{0DAC17F5-77AB-4CF7-9D6A-C02FA9789F0F}" sibTransId="{E0536725-6FE5-444C-80D7-C86EFE5BF889}"/>
    <dgm:cxn modelId="{0A98F4E9-0EC6-40DD-9111-CC4CE7969380}" type="presOf" srcId="{C3548107-245B-43D6-A420-60F9ED627C66}" destId="{8D7C1992-458F-4468-B122-829904D2D647}" srcOrd="0" destOrd="0" presId="urn:microsoft.com/office/officeart/2005/8/layout/venn1"/>
    <dgm:cxn modelId="{5EE8B79A-4B98-4C04-AC30-D671F62730F6}" type="presParOf" srcId="{AF4C8F24-01BF-4A84-A905-3DAE16766451}" destId="{E77C6E07-001A-4148-B838-4F2548F2F28C}" srcOrd="0" destOrd="0" presId="urn:microsoft.com/office/officeart/2005/8/layout/venn1"/>
    <dgm:cxn modelId="{8397E5C2-8C3D-476B-8085-313B13983A85}" type="presParOf" srcId="{AF4C8F24-01BF-4A84-A905-3DAE16766451}" destId="{778522EB-B28D-4739-849C-030681E56974}" srcOrd="1" destOrd="0" presId="urn:microsoft.com/office/officeart/2005/8/layout/venn1"/>
    <dgm:cxn modelId="{F65FBBAC-EFD8-486D-8067-4B9E60B775CD}" type="presParOf" srcId="{AF4C8F24-01BF-4A84-A905-3DAE16766451}" destId="{8D7C1992-458F-4468-B122-829904D2D647}" srcOrd="2" destOrd="0" presId="urn:microsoft.com/office/officeart/2005/8/layout/venn1"/>
    <dgm:cxn modelId="{BC89AE7A-5654-4E02-AD26-A6490ADE14D7}" type="presParOf" srcId="{AF4C8F24-01BF-4A84-A905-3DAE16766451}" destId="{58FE9BB6-B32F-40F3-90D5-639AD804174A}" srcOrd="3" destOrd="0" presId="urn:microsoft.com/office/officeart/2005/8/layout/venn1"/>
    <dgm:cxn modelId="{E9E9644A-8820-4F95-B28C-BF806AC5256B}" type="presParOf" srcId="{AF4C8F24-01BF-4A84-A905-3DAE16766451}" destId="{BB10F327-5734-4421-A0AD-37C00A9A6987}" srcOrd="4" destOrd="0" presId="urn:microsoft.com/office/officeart/2005/8/layout/venn1"/>
    <dgm:cxn modelId="{29F2876D-72C2-4F2A-8449-D7581BCA070E}" type="presParOf" srcId="{AF4C8F24-01BF-4A84-A905-3DAE16766451}" destId="{179AC348-D0A6-4850-B486-D16225E89A98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301A80-3E54-4787-975C-0685BA9B1882}">
      <dsp:nvSpPr>
        <dsp:cNvPr id="0" name=""/>
        <dsp:cNvSpPr/>
      </dsp:nvSpPr>
      <dsp:spPr>
        <a:xfrm>
          <a:off x="4114799" y="1942089"/>
          <a:ext cx="2911251" cy="5052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2629"/>
              </a:lnTo>
              <a:lnTo>
                <a:pt x="2911251" y="252629"/>
              </a:lnTo>
              <a:lnTo>
                <a:pt x="2911251" y="50525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6FAB7C-C18D-464B-84C1-190E35FD2018}">
      <dsp:nvSpPr>
        <dsp:cNvPr id="0" name=""/>
        <dsp:cNvSpPr/>
      </dsp:nvSpPr>
      <dsp:spPr>
        <a:xfrm>
          <a:off x="4069079" y="1942089"/>
          <a:ext cx="91440" cy="5052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0525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764F16-B1E4-444B-B4A0-ED34ABBB5297}">
      <dsp:nvSpPr>
        <dsp:cNvPr id="0" name=""/>
        <dsp:cNvSpPr/>
      </dsp:nvSpPr>
      <dsp:spPr>
        <a:xfrm>
          <a:off x="1203548" y="1942089"/>
          <a:ext cx="2911251" cy="505258"/>
        </a:xfrm>
        <a:custGeom>
          <a:avLst/>
          <a:gdLst/>
          <a:ahLst/>
          <a:cxnLst/>
          <a:rect l="0" t="0" r="0" b="0"/>
          <a:pathLst>
            <a:path>
              <a:moveTo>
                <a:pt x="2911251" y="0"/>
              </a:moveTo>
              <a:lnTo>
                <a:pt x="2911251" y="252629"/>
              </a:lnTo>
              <a:lnTo>
                <a:pt x="0" y="252629"/>
              </a:lnTo>
              <a:lnTo>
                <a:pt x="0" y="50525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C4B03A-3CDC-495F-BB5E-EB8382689C4A}">
      <dsp:nvSpPr>
        <dsp:cNvPr id="0" name=""/>
        <dsp:cNvSpPr/>
      </dsp:nvSpPr>
      <dsp:spPr>
        <a:xfrm>
          <a:off x="2911803" y="739092"/>
          <a:ext cx="2405992" cy="12029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 err="1"/>
            <a:t>Hiệu</a:t>
          </a:r>
          <a:r>
            <a:rPr lang="en-US" sz="4100" kern="1200" dirty="0"/>
            <a:t> </a:t>
          </a:r>
          <a:r>
            <a:rPr lang="en-US" sz="4100" kern="1200" dirty="0" err="1"/>
            <a:t>Trưởng</a:t>
          </a:r>
          <a:endParaRPr lang="en-US" sz="4100" kern="1200" dirty="0"/>
        </a:p>
      </dsp:txBody>
      <dsp:txXfrm>
        <a:off x="2911803" y="739092"/>
        <a:ext cx="2405992" cy="1202996"/>
      </dsp:txXfrm>
    </dsp:sp>
    <dsp:sp modelId="{86BD0E1F-3448-4809-84D0-89083621DA6B}">
      <dsp:nvSpPr>
        <dsp:cNvPr id="0" name=""/>
        <dsp:cNvSpPr/>
      </dsp:nvSpPr>
      <dsp:spPr>
        <a:xfrm>
          <a:off x="552" y="2447347"/>
          <a:ext cx="2405992" cy="12029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 err="1"/>
            <a:t>Phó</a:t>
          </a:r>
          <a:r>
            <a:rPr lang="en-US" sz="4100" kern="1200" dirty="0"/>
            <a:t> </a:t>
          </a:r>
          <a:r>
            <a:rPr lang="en-US" sz="4100" kern="1200" dirty="0" err="1"/>
            <a:t>Hiệu</a:t>
          </a:r>
          <a:r>
            <a:rPr lang="en-US" sz="4100" kern="1200" dirty="0"/>
            <a:t> </a:t>
          </a:r>
          <a:r>
            <a:rPr lang="en-US" sz="4100" kern="1200" dirty="0" err="1"/>
            <a:t>Trưởng</a:t>
          </a:r>
          <a:endParaRPr lang="en-US" sz="4100" kern="1200" dirty="0"/>
        </a:p>
      </dsp:txBody>
      <dsp:txXfrm>
        <a:off x="552" y="2447347"/>
        <a:ext cx="2405992" cy="1202996"/>
      </dsp:txXfrm>
    </dsp:sp>
    <dsp:sp modelId="{AF9B593F-A4B2-446C-BFBA-FE0D1210AED3}">
      <dsp:nvSpPr>
        <dsp:cNvPr id="0" name=""/>
        <dsp:cNvSpPr/>
      </dsp:nvSpPr>
      <dsp:spPr>
        <a:xfrm>
          <a:off x="2911803" y="2447347"/>
          <a:ext cx="2405992" cy="12029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 err="1"/>
            <a:t>Phó</a:t>
          </a:r>
          <a:r>
            <a:rPr lang="en-US" sz="4100" kern="1200" dirty="0"/>
            <a:t> </a:t>
          </a:r>
          <a:r>
            <a:rPr lang="en-US" sz="4100" kern="1200" dirty="0" err="1"/>
            <a:t>Hiệu</a:t>
          </a:r>
          <a:r>
            <a:rPr lang="en-US" sz="4100" kern="1200" dirty="0"/>
            <a:t> </a:t>
          </a:r>
          <a:r>
            <a:rPr lang="en-US" sz="4100" kern="1200" dirty="0" err="1"/>
            <a:t>Trưởng</a:t>
          </a:r>
          <a:endParaRPr lang="en-US" sz="4100" kern="1200" dirty="0"/>
        </a:p>
      </dsp:txBody>
      <dsp:txXfrm>
        <a:off x="2911803" y="2447347"/>
        <a:ext cx="2405992" cy="1202996"/>
      </dsp:txXfrm>
    </dsp:sp>
    <dsp:sp modelId="{D81911DF-21BF-4A5F-A99D-C9D56FF44A9C}">
      <dsp:nvSpPr>
        <dsp:cNvPr id="0" name=""/>
        <dsp:cNvSpPr/>
      </dsp:nvSpPr>
      <dsp:spPr>
        <a:xfrm>
          <a:off x="5823054" y="2447347"/>
          <a:ext cx="2405992" cy="12029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 err="1"/>
            <a:t>Phó</a:t>
          </a:r>
          <a:r>
            <a:rPr lang="en-US" sz="4100" kern="1200" dirty="0"/>
            <a:t> </a:t>
          </a:r>
          <a:r>
            <a:rPr lang="en-US" sz="4100" kern="1200" dirty="0" err="1"/>
            <a:t>Hiệu</a:t>
          </a:r>
          <a:r>
            <a:rPr lang="en-US" sz="4100" kern="1200" dirty="0"/>
            <a:t> </a:t>
          </a:r>
          <a:r>
            <a:rPr lang="en-US" sz="4100" kern="1200" dirty="0" err="1"/>
            <a:t>Trưởng</a:t>
          </a:r>
          <a:endParaRPr lang="en-US" sz="4100" kern="1200" dirty="0"/>
        </a:p>
      </dsp:txBody>
      <dsp:txXfrm>
        <a:off x="5823054" y="2447347"/>
        <a:ext cx="2405992" cy="12029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7C6E07-001A-4148-B838-4F2548F2F28C}">
      <dsp:nvSpPr>
        <dsp:cNvPr id="0" name=""/>
        <dsp:cNvSpPr/>
      </dsp:nvSpPr>
      <dsp:spPr>
        <a:xfrm>
          <a:off x="2798063" y="54863"/>
          <a:ext cx="2633472" cy="2633472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38100" dir="5400000" algn="ctr" rotWithShape="0">
            <a:schemeClr val="accent2">
              <a:alpha val="50000"/>
              <a:hueOff val="0"/>
              <a:satOff val="0"/>
              <a:lumOff val="0"/>
              <a:alphaOff val="0"/>
              <a:shade val="9000"/>
              <a:satMod val="105000"/>
              <a:alpha val="48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Research &amp; Development</a:t>
          </a:r>
        </a:p>
      </dsp:txBody>
      <dsp:txXfrm>
        <a:off x="3149193" y="515721"/>
        <a:ext cx="1931212" cy="1185062"/>
      </dsp:txXfrm>
    </dsp:sp>
    <dsp:sp modelId="{8D7C1992-458F-4468-B122-829904D2D647}">
      <dsp:nvSpPr>
        <dsp:cNvPr id="0" name=""/>
        <dsp:cNvSpPr/>
      </dsp:nvSpPr>
      <dsp:spPr>
        <a:xfrm>
          <a:off x="3748308" y="1700784"/>
          <a:ext cx="2633472" cy="2633472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38100" dir="5400000" algn="ctr" rotWithShape="0">
            <a:schemeClr val="accent3">
              <a:alpha val="50000"/>
              <a:hueOff val="0"/>
              <a:satOff val="0"/>
              <a:lumOff val="0"/>
              <a:alphaOff val="0"/>
              <a:shade val="9000"/>
              <a:satMod val="105000"/>
              <a:alpha val="48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cap="none" spc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Sales &amp; Marketing</a:t>
          </a:r>
        </a:p>
      </dsp:txBody>
      <dsp:txXfrm>
        <a:off x="4553712" y="2381097"/>
        <a:ext cx="1580083" cy="1448409"/>
      </dsp:txXfrm>
    </dsp:sp>
    <dsp:sp modelId="{BB10F327-5734-4421-A0AD-37C00A9A6987}">
      <dsp:nvSpPr>
        <dsp:cNvPr id="0" name=""/>
        <dsp:cNvSpPr/>
      </dsp:nvSpPr>
      <dsp:spPr>
        <a:xfrm>
          <a:off x="1847819" y="1700784"/>
          <a:ext cx="2633472" cy="2633472"/>
        </a:xfrm>
        <a:prstGeom prst="ellipse">
          <a:avLst/>
        </a:prstGeom>
        <a:solidFill>
          <a:srgbClr val="C00000">
            <a:alpha val="50000"/>
          </a:srgbClr>
        </a:solidFill>
        <a:ln>
          <a:noFill/>
        </a:ln>
        <a:effectLst>
          <a:outerShdw blurRad="57150" dist="38100" dir="5400000" algn="ctr" rotWithShape="0">
            <a:schemeClr val="accent4">
              <a:alpha val="50000"/>
              <a:hueOff val="0"/>
              <a:satOff val="0"/>
              <a:lumOff val="0"/>
              <a:alphaOff val="0"/>
              <a:shade val="9000"/>
              <a:satMod val="105000"/>
              <a:alpha val="48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cap="none" spc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Administration &amp; HR</a:t>
          </a:r>
        </a:p>
      </dsp:txBody>
      <dsp:txXfrm>
        <a:off x="2095804" y="2381097"/>
        <a:ext cx="1580083" cy="14484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 cmpd="sng" algn="ctr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anchor="t" compatLnSpc="1"/>
          <a:lstStyle>
            <a:lvl1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Times New Roman"/>
                <a:ea typeface="+mn-ea"/>
                <a:cs typeface="+mn-cs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 dirty="0">
              <a:solidFill>
                <a:schemeClr val="tx1">
                  <a:alpha val="100000"/>
                </a:schemeClr>
              </a:solidFill>
              <a:effectLst/>
              <a:latin typeface="Times New Roman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 cmpd="sng" algn="ctr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anchor="t" compatLnSpc="1"/>
          <a:lstStyle>
            <a:lvl1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Times New Roman"/>
                <a:ea typeface="+mn-ea"/>
                <a:cs typeface="+mn-cs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 dirty="0">
              <a:solidFill>
                <a:schemeClr val="tx1">
                  <a:alpha val="100000"/>
                </a:schemeClr>
              </a:solidFill>
              <a:effectLst/>
              <a:latin typeface="Times New Roman"/>
            </a:endParaRPr>
          </a:p>
        </p:txBody>
      </p:sp>
      <p:sp>
        <p:nvSpPr>
          <p:cNvPr id="235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 cap="sq" cmpd="sng" algn="ctr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anchor="b" compatLnSpc="1"/>
          <a:lstStyle>
            <a:lvl1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Times New Roman"/>
                <a:ea typeface="+mn-ea"/>
                <a:cs typeface="+mn-cs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 dirty="0">
              <a:solidFill>
                <a:schemeClr val="tx1">
                  <a:alpha val="100000"/>
                </a:schemeClr>
              </a:solidFill>
              <a:effectLst/>
              <a:latin typeface="Times New Roman"/>
            </a:endParaRPr>
          </a:p>
        </p:txBody>
      </p:sp>
      <p:sp>
        <p:nvSpPr>
          <p:cNvPr id="235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 cmpd="sng" algn="ctr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anchor="b" compatLnSpc="1"/>
          <a:lstStyle>
            <a:lvl1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Times New Roman"/>
                <a:ea typeface="+mn-ea"/>
                <a:cs typeface="+mn-cs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fld id="{FC214389-F4DA-4DAF-9B29-D8DE50566963}" type="slidenum">
              <a:rPr/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</a:pPr>
              <a:t>‹#›</a:t>
            </a:fld>
            <a:endParaRPr kumimoji="0" lang="en-US" altLang="x-none" sz="1200" b="0" i="0" u="none" strike="noStrike" baseline="0" dirty="0">
              <a:solidFill>
                <a:schemeClr val="tx1">
                  <a:alpha val="100000"/>
                </a:schemeClr>
              </a:solidFill>
              <a:effectLst/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300117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jpeg>
</file>

<file path=ppt/media/image2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 cmpd="sng" algn="ctr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anchor="t" compatLnSpc="1"/>
          <a:lstStyle>
            <a:lvl1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 dirty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 cmpd="sng" algn="ctr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anchor="t" compatLnSpc="1"/>
          <a:lstStyle>
            <a:lvl1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 dirty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  <p:sp>
        <p:nvSpPr>
          <p:cNvPr id="194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  <a:effectLst/>
        </p:spPr>
        <p:txBody>
          <a:bodyPr vert="horz" wrap="square" lIns="91440" tIns="45720" rIns="91440" bIns="45720" anchor="ctr" compatLnSpc="1"/>
          <a:lstStyle/>
          <a:p>
            <a:endParaRPr lang="en-US" dirty="0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 cap="sq" cmpd="sng" algn="ctr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anchor="t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1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Times New Roman"/>
              </a:rPr>
              <a:t>Click to edit Master text styles</a:t>
            </a:r>
            <a:endParaRPr lang="en-US"/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1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Times New Roman"/>
              </a:rPr>
              <a:t>Second level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1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Times New Roman"/>
              </a:rPr>
              <a:t>Third level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1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Times New Roman"/>
              </a:rPr>
              <a:t>Fourth level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tabLst/>
            </a:pPr>
            <a:r>
              <a:rPr kumimoji="1" lang="en-US" altLang="x-none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Times New Roman"/>
              </a:rPr>
              <a:t>Fifth level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 cap="sq" cmpd="sng" algn="ctr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anchor="b" compatLnSpc="1"/>
          <a:lstStyle>
            <a:lvl1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endParaRPr kumimoji="0" lang="en-US" altLang="x-none" sz="1200" b="0" i="0" u="none" strike="noStrike" baseline="0" dirty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 cmpd="sng" algn="ctr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anchor="b" compatLnSpc="1"/>
          <a:lstStyle>
            <a:lvl1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  <a:defRPr kumimoji="0" sz="1200" b="0" i="0" u="none" strike="noStrike" baseline="0">
                <a:solidFill>
                  <a:schemeClr val="tx1">
                    <a:alpha val="100000"/>
                  </a:schemeClr>
                </a:solidFill>
                <a:effectLst/>
                <a:latin typeface="Arial"/>
                <a:ea typeface="+mn-ea"/>
                <a:cs typeface="+mn-cs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tabLst/>
            </a:pPr>
            <a:fld id="{401AA26B-5E4E-4129-A89C-394A954597AD}" type="slidenum">
              <a:rPr/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</a:pPr>
              <a:t>‹#›</a:t>
            </a:fld>
            <a:endParaRPr kumimoji="0" lang="en-US" altLang="x-none" sz="1200" b="0" i="0" u="none" strike="noStrike" baseline="0" dirty="0">
              <a:solidFill>
                <a:schemeClr val="tx1">
                  <a:alpha val="100000"/>
                </a:schemeClr>
              </a:solidFill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1508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30BD-BC74-44B8-90FA-E3F7015DB404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A24AE-5EEF-48E2-B64D-7422156780BC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2"/>
            <a:ext cx="2057400" cy="52117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2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A24AE-5EEF-48E2-B64D-7422156780BC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2C58-682A-4105-BB6B-F2E9745E80DD}" type="slidenum">
              <a:rPr lang="en-US" altLang="x-none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C459C-60CE-4756-80B8-DC516B1118AF}" type="slidenum">
              <a:rPr lang="en-US" altLang="x-none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5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A24AE-5EEF-48E2-B64D-7422156780BC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A24AE-5EEF-48E2-B64D-7422156780BC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1859758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1" y="2514601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514601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A24AE-5EEF-48E2-B64D-7422156780BC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B047A-B30F-4241-A82B-F4F5629E5D80}" type="slidenum">
              <a:rPr lang="en-US" altLang="x-none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848DB-1D2F-4BBF-A6AB-4A7F8376B1CB}" type="slidenum">
              <a:rPr lang="en-US" altLang="x-none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1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A24AE-5EEF-48E2-B64D-7422156780BC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5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7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609600" cy="365125"/>
          </a:xfrm>
        </p:spPr>
        <p:txBody>
          <a:bodyPr/>
          <a:lstStyle/>
          <a:p>
            <a:fld id="{BDEA24AE-5EEF-48E2-B64D-7422156780BC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/>
              <a:t>Click icon to add picture</a:t>
            </a: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6" y="5816601"/>
            <a:ext cx="916305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1" y="6219826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6" y="-7144"/>
            <a:ext cx="916305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1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 altLang="x-none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1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 altLang="x-none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1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DEA24AE-5EEF-48E2-B64D-7422156780BC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</p:sldLayoutIdLst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14" name="drumroll.wav"/>
          </p:stSnd>
        </p:sndAc>
      </p:transition>
    </mc:Choice>
    <mc:Fallback xmlns="">
      <p:transition spd="slow" advClick="0" advTm="4000">
        <p:fade/>
        <p:sndAc>
          <p:stSnd>
            <p:snd r:embed="rId15" name="drumroll.wav"/>
          </p:stSnd>
        </p:sndAc>
      </p:transition>
    </mc:Fallback>
  </mc:AlternateConten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audio" Target="../media/audio1.wav"/><Relationship Id="rId5" Type="http://schemas.openxmlformats.org/officeDocument/2006/relationships/image" Target="../media/image2.png"/><Relationship Id="rId4" Type="http://schemas.openxmlformats.org/officeDocument/2006/relationships/audio" Target="../media/audio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7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x-none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Status Meeting</a:t>
            </a:r>
            <a:endParaRPr lang="en-US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x-none" dirty="0"/>
              <a:t>Florian Stiller</a:t>
            </a:r>
            <a:endParaRPr lang="en-US" dirty="0"/>
          </a:p>
          <a:p>
            <a:endParaRPr lang="en-US" altLang="x-non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2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How Are We Doing?</a:t>
            </a:r>
            <a:endParaRPr lang="en-US" dirty="0"/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Department heads will give an overview of their performance against their objectives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2" name="drumroll.wav"/>
          </p:stSnd>
        </p:sndAc>
      </p:transition>
    </mc:Choice>
    <mc:Fallback xmlns="">
      <p:transition spd="slow" advClick="0" advTm="4000">
        <p:fade/>
        <p:sndAc>
          <p:stSnd>
            <p:snd r:embed="rId3" name="drumroll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7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x-none" dirty="0"/>
              <a:t>Organizational Overview</a:t>
            </a:r>
            <a:endParaRPr lang="en-US" dirty="0"/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0A3D772F-6B95-4ABA-A019-04CC8D645C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0503116"/>
              </p:ext>
            </p:extLst>
          </p:nvPr>
        </p:nvGraphicFramePr>
        <p:xfrm>
          <a:off x="457200" y="1935163"/>
          <a:ext cx="8229600" cy="4389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2" name="drumroll.wav"/>
          </p:stSnd>
        </p:sndAc>
      </p:transition>
    </mc:Choice>
    <mc:Fallback xmlns="">
      <p:transition spd="slow" advClick="0" advTm="4000">
        <p:fade/>
        <p:sndAc>
          <p:stSnd>
            <p:snd r:embed="rId8" name="drumroll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9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Key Spending Areas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F2DEA54-E33D-482A-AB34-9158508158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4966060"/>
              </p:ext>
            </p:extLst>
          </p:nvPr>
        </p:nvGraphicFramePr>
        <p:xfrm>
          <a:off x="457200" y="1935480"/>
          <a:ext cx="8229600" cy="4389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2" name="drumroll.wav"/>
          </p:stSnd>
        </p:sndAc>
      </p:transition>
    </mc:Choice>
    <mc:Fallback xmlns="">
      <p:transition spd="slow" advClick="0" advTm="4000">
        <p:fade/>
        <p:sndAc>
          <p:stSnd>
            <p:snd r:embed="rId8" name="drumroll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E7E4A-F549-42E6-AA2C-BB83A9AB2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A3F6B-BC29-4B68-85AE-34BEFFD061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Bear">
            <a:hlinkClick r:id="" action="ppaction://media"/>
            <a:extLst>
              <a:ext uri="{FF2B5EF4-FFF2-40B4-BE49-F238E27FC236}">
                <a16:creationId xmlns:a16="http://schemas.microsoft.com/office/drawing/2014/main" id="{739CA18D-1997-4EE2-A06B-B4D5ACA451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47800" y="1935480"/>
            <a:ext cx="6019800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24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14:prism dir="u" isContent="1"/>
        <p:sndAc>
          <p:stSnd>
            <p:snd r:embed="rId4" name="drumroll.wav"/>
          </p:stSnd>
        </p:sndAc>
      </p:transition>
    </mc:Choice>
    <mc:Fallback xmlns="">
      <p:transition spd="slow" advClick="0" advTm="4000">
        <p:fade/>
        <p:sndAc>
          <p:stSnd>
            <p:snd r:embed="rId6" name="drumroll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2DDCA7C9FC7B742A5631B2194E6BDE9" ma:contentTypeVersion="0" ma:contentTypeDescription="Create a new document." ma:contentTypeScope="" ma:versionID="269081ed21ef68f44c50cc0a69fa3698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65FA8DD6-D06C-46F1-B151-D119BD27C66D}">
  <ds:schemaRefs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72582795-3451-4B58-AA14-D1BCAB6EA6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D043AA5-BD7D-4DCE-9B31-8B8FB929BF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0</TotalTime>
  <Words>46</Words>
  <Application>Microsoft Office PowerPoint</Application>
  <PresentationFormat>On-screen Show (4:3)</PresentationFormat>
  <Paragraphs>13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Constantia</vt:lpstr>
      <vt:lpstr>Times New Roman</vt:lpstr>
      <vt:lpstr>Wingdings 2</vt:lpstr>
      <vt:lpstr>Flow</vt:lpstr>
      <vt:lpstr>Status Meeting</vt:lpstr>
      <vt:lpstr>How Are We Doing?</vt:lpstr>
      <vt:lpstr>Organizational Overview</vt:lpstr>
      <vt:lpstr>Key Spending Areas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2010-10-12T17:53:45Z</dcterms:created>
  <dcterms:modified xsi:type="dcterms:W3CDTF">2021-07-09T01:53:11Z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0x01010052DDCA7C9FC7B742A5631B2194E6BDE9</vt:lpwstr>
  </property>
</Properties>
</file>

<file path=docProps/thumbnail.jpeg>
</file>